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  <p:sldId id="289" r:id="rId31"/>
    <p:sldId id="285" r:id="rId32"/>
    <p:sldId id="286" r:id="rId33"/>
    <p:sldId id="287" r:id="rId34"/>
    <p:sldId id="288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9" autoAdjust="0"/>
    <p:restoredTop sz="86411" autoAdjust="0"/>
  </p:normalViewPr>
  <p:slideViewPr>
    <p:cSldViewPr>
      <p:cViewPr>
        <p:scale>
          <a:sx n="100" d="100"/>
          <a:sy n="100" d="100"/>
        </p:scale>
        <p:origin x="-49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5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881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玩家自由的控制自己的车在比赛场中行驶，如游乐场中的碰碰场。在行驶的过程中会受到比赛场上的物体</a:t>
            </a:r>
            <a:r>
              <a:rPr lang="zh-CN" altLang="zh-CN" sz="1200" dirty="0" smtClean="0"/>
              <a:t>影响</a:t>
            </a:r>
            <a:r>
              <a:rPr lang="zh-CN" altLang="en-US" sz="1200" dirty="0" smtClean="0"/>
              <a:t>（玩家的车、机器人、障碍物、奖励物品）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拾取宝石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856984" cy="550120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1200" dirty="0" smtClean="0"/>
              <a:t>炸弹人说明：于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:PVP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PVP</a:t>
            </a:r>
            <a:r>
              <a:rPr lang="zh-CN" altLang="en-US" sz="1200" dirty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、匹配两支队伍进入比赛，每支队伍可选择匹配</a:t>
            </a:r>
            <a:r>
              <a:rPr lang="en-US" altLang="zh-CN" sz="1200" dirty="0" smtClean="0"/>
              <a:t>1---3</a:t>
            </a:r>
            <a:r>
              <a:rPr lang="zh-CN" altLang="en-US" sz="1200" dirty="0" smtClean="0"/>
              <a:t>人，有随机匹配和挑战模式，在挑战模式下可以选择地图；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、胜负判断：在规定时间内，获得的宝石数量先满足比赛要求或者比赛时间结束后，获得宝石最多则胜利方；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、怪物特点：玩家在怪物的</a:t>
            </a:r>
            <a:r>
              <a:rPr lang="zh-CN" altLang="en-US" sz="1200" dirty="0"/>
              <a:t>视野</a:t>
            </a:r>
            <a:r>
              <a:rPr lang="zh-CN" altLang="en-US" sz="1200" dirty="0" smtClean="0"/>
              <a:t>内，会受到追击，直到攻击玩家为止，攻击后，怪物消失；玩家可使用技能作用来逃避怪物的追击。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、玩家使用道具相互攻击。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>
                <a:solidFill>
                  <a:srgbClr val="FF0000"/>
                </a:solidFill>
              </a:rPr>
              <a:t>PVE</a:t>
            </a:r>
            <a:r>
              <a:rPr lang="zh-CN" altLang="en-US" sz="1200" dirty="0" smtClean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、与怪物相互拼抢宝石；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/>
              <a:t>、怪物类型：速度快血量</a:t>
            </a:r>
            <a:r>
              <a:rPr lang="zh-CN" altLang="en-US" sz="1200" dirty="0" smtClean="0"/>
              <a:t>少；速度</a:t>
            </a:r>
            <a:r>
              <a:rPr lang="zh-CN" altLang="en-US" sz="1200" dirty="0"/>
              <a:t>慢血量</a:t>
            </a:r>
            <a:r>
              <a:rPr lang="zh-CN" altLang="en-US" sz="1200" dirty="0" smtClean="0"/>
              <a:t>厚；主动攻击怪物，玩家被攻击后会受到伤害；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怪物</a:t>
            </a:r>
            <a:r>
              <a:rPr lang="en-US" altLang="zh-CN" sz="1200" dirty="0" smtClean="0"/>
              <a:t>,boss</a:t>
            </a:r>
            <a:r>
              <a:rPr lang="zh-CN" altLang="en-US" sz="1200" dirty="0" smtClean="0"/>
              <a:t>被击败后会掉落物品，需要玩家进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行拾取才能获得</a:t>
            </a:r>
            <a:r>
              <a:rPr lang="zh-CN" altLang="en-US" sz="1200" dirty="0"/>
              <a:t>物品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、比赛结果奖励根据怪物获得的宝石数量计算</a:t>
            </a:r>
            <a:r>
              <a:rPr lang="zh-CN" altLang="en-US" sz="1200" dirty="0"/>
              <a:t>，挑战成功后再次</a:t>
            </a:r>
            <a:r>
              <a:rPr lang="zh-CN" altLang="en-US" sz="1200" dirty="0" smtClean="0"/>
              <a:t>进入</a:t>
            </a:r>
            <a:r>
              <a:rPr lang="zh-CN" altLang="en-US" sz="1200" dirty="0"/>
              <a:t>关</a:t>
            </a:r>
            <a:r>
              <a:rPr lang="zh-CN" altLang="en-US" sz="1200" dirty="0" smtClean="0"/>
              <a:t>卡</a:t>
            </a:r>
            <a:r>
              <a:rPr lang="zh-CN" altLang="en-US" sz="1200" dirty="0"/>
              <a:t>不会</a:t>
            </a:r>
            <a:r>
              <a:rPr lang="zh-CN" altLang="en-US" sz="1200" dirty="0" smtClean="0"/>
              <a:t>获得已经获得的奖励</a:t>
            </a:r>
            <a:r>
              <a:rPr lang="en-US" altLang="zh-CN" sz="1200" dirty="0" smtClean="0"/>
              <a:t>;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）、比赛场中的物品：怪物，击败怪物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会掉落宝箱，神秘礼包，宝石（比赛胜利的标志），金蛋，能量块，机关（触发机会后出现陷阱，从陷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阱过会掉入陷阱并受到伤害，失去控制</a:t>
            </a:r>
            <a:r>
              <a:rPr lang="zh-CN" altLang="en-US" sz="1200" dirty="0"/>
              <a:t>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神秘</a:t>
            </a:r>
            <a:r>
              <a:rPr lang="zh-CN" altLang="en-US" sz="1200" dirty="0"/>
              <a:t>礼包</a:t>
            </a:r>
            <a:r>
              <a:rPr lang="zh-CN" altLang="en-US" sz="1200" dirty="0" smtClean="0"/>
              <a:t>，宝石（</a:t>
            </a:r>
            <a:r>
              <a:rPr lang="zh-CN" altLang="en-US" sz="1200" dirty="0"/>
              <a:t>比赛胜利的标志），金蛋，能量块出现</a:t>
            </a:r>
            <a:r>
              <a:rPr lang="zh-CN" altLang="en-US" sz="1200" dirty="0" smtClean="0"/>
              <a:t>方式：由时间控制出现 ，不同的物品出现的时间不一样，没有碰撞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到时间后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物品会自动消失。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机关触发后在相应的位置上出现陷阱，从陷阱过的玩家都会掉入陷阱中，从而受到伤害。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炸弹和陷阱都会造成伤害。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、碰撞到物体会根据不同的类型表现不同的效果。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）、玩家在比赛中受到攻击时，会从身上掉落已经获得的宝石，并受到一定的伤害。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）、技能</a:t>
            </a:r>
            <a:r>
              <a:rPr lang="zh-CN" altLang="en-US" sz="1200" dirty="0">
                <a:solidFill>
                  <a:srgbClr val="FF0000"/>
                </a:solidFill>
              </a:rPr>
              <a:t>和炸弹仅影响对手，不作用</a:t>
            </a:r>
            <a:r>
              <a:rPr lang="zh-CN" altLang="en-US" sz="1200" dirty="0" smtClean="0">
                <a:solidFill>
                  <a:srgbClr val="FF0000"/>
                </a:solidFill>
              </a:rPr>
              <a:t>队友。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7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）、设计的优点：可以由玩家自由控制操作；匹配容易，可以邀请好友或在线的玩家进入比赛；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设计的缺点：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、非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玩家与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玩家差距太大，在比赛中非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玩家遇到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玩家受到攻击，伤害很大，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玩家占的优势很大；因此非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玩家的挫败感很强。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、表现不够霸气，场景太小。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、比赛后成就感不强烈（排名）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400" b="1" dirty="0"/>
              <a:t>抢酷比模式</a:t>
            </a:r>
          </a:p>
          <a:p>
            <a:r>
              <a:rPr lang="zh-CN" altLang="en-US" sz="1400" dirty="0"/>
              <a:t>不 同于只能直线前进的比赛赛道，酷比模式的地图更具娱乐性，您可以随心所欲的在地图中朝任意方向驰骋。而获胜的条件只有一个：拾取更多的酷比！地图中同样还 有各种各样改进版的道具，被道具攻击的玩家掉落一个酷比。在“抢酷比”这一模式下玩家间的争夺将更加激烈更加残酷，随时关注酷比数量和比赛倒计时，因为一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</a:t>
            </a:r>
            <a:r>
              <a:rPr lang="zh-CN" altLang="en-US" sz="1400"/>
              <a:t>）</a:t>
            </a:r>
            <a:r>
              <a:rPr lang="zh-CN" altLang="en-US" sz="1400" smtClean="0"/>
              <a:t>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439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460817"/>
            <a:ext cx="5274310" cy="39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5685" y="1600200"/>
            <a:ext cx="651262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035" y="1600200"/>
            <a:ext cx="61639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7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小地图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2705894"/>
            <a:ext cx="24765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5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268760"/>
            <a:ext cx="8712968" cy="55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383</Words>
  <Application>Microsoft Office PowerPoint</Application>
  <PresentationFormat>全屏显示(4:3)</PresentationFormat>
  <Paragraphs>76</Paragraphs>
  <Slides>34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拾取宝石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  <vt:lpstr>QQ飞车游戏分析</vt:lpstr>
      <vt:lpstr>PowerPoint 演示文稿</vt:lpstr>
      <vt:lpstr>PowerPoint 演示文稿</vt:lpstr>
      <vt:lpstr>PowerPoint 演示文稿</vt:lpstr>
      <vt:lpstr>小地图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368</cp:revision>
  <dcterms:modified xsi:type="dcterms:W3CDTF">2013-08-05T00:49:42Z</dcterms:modified>
</cp:coreProperties>
</file>